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0"/>
    <p:restoredTop sz="92308"/>
  </p:normalViewPr>
  <p:slideViewPr>
    <p:cSldViewPr snapToGrid="0" snapToObjects="1" showGuides="1">
      <p:cViewPr varScale="1">
        <p:scale>
          <a:sx n="62" d="100"/>
          <a:sy n="62" d="100"/>
        </p:scale>
        <p:origin x="25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DA6B-6E17-0B4C-AC98-D6242D51F75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B2307-7811-4848-A190-BB32E7B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8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C3A-97A6-0740-B501-66BE8DF8BFC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59F35-C369-A443-B07A-5E632AABF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2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we do not know whether these have really increased access among young PWID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9F35-C369-A443-B07A-5E632AABF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8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4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0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1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3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4301-C612-E246-8DA1-B5313AB236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E47B-D873-D04C-BA8F-30E1AA41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2" t="80143" r="43945"/>
          <a:stretch/>
        </p:blipFill>
        <p:spPr>
          <a:xfrm rot="10800000">
            <a:off x="-1" y="0"/>
            <a:ext cx="6929719" cy="129091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1" t="78627" r="65395"/>
          <a:stretch/>
        </p:blipFill>
        <p:spPr>
          <a:xfrm>
            <a:off x="8157882" y="5468471"/>
            <a:ext cx="4034118" cy="138952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702" y="5634823"/>
            <a:ext cx="1139825" cy="1057275"/>
          </a:xfr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586552" y="1290919"/>
            <a:ext cx="8929048" cy="758492"/>
          </a:xfrm>
          <a:prstGeom prst="rect">
            <a:avLst/>
          </a:prstGeom>
        </p:spPr>
        <p:txBody>
          <a:bodyPr>
            <a:noAutofit/>
          </a:bodyPr>
          <a:lstStyle>
            <a:lvl1pPr eaLnBrk="0" hangingPunct="0">
              <a:defRPr sz="24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cs typeface="Cordia New" pitchFamily="34" charset="-34"/>
              </a:defRPr>
            </a:lvl2pPr>
            <a:lvl3pPr algn="ctr" eaLnBrk="0" hangingPunct="0">
              <a:defRPr sz="4400">
                <a:cs typeface="Cordia New" pitchFamily="34" charset="-34"/>
              </a:defRPr>
            </a:lvl3pPr>
            <a:lvl4pPr algn="ctr" eaLnBrk="0" hangingPunct="0">
              <a:defRPr sz="4400">
                <a:cs typeface="Cordia New" pitchFamily="34" charset="-34"/>
              </a:defRPr>
            </a:lvl4pPr>
            <a:lvl5pPr algn="ctr" eaLnBrk="0" hangingPunct="0">
              <a:defRPr sz="4400">
                <a:cs typeface="Cordia New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cs typeface="Cordia New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cs typeface="Cordia New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cs typeface="Cordia New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cs typeface="Cordia New" pitchFamily="34" charset="-34"/>
              </a:defRPr>
            </a:lvl9pPr>
          </a:lstStyle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430" y="-9406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merican Typewriter Semibold" charset="0"/>
                <a:ea typeface="American Typewriter Semibold" charset="0"/>
                <a:cs typeface="American Typewriter Semibold" charset="0"/>
              </a:rPr>
              <a:t>Countries enabling independent consent for young people to access harm reduction services, Asia Pacific</a:t>
            </a:r>
            <a:endParaRPr lang="en-US" sz="2800" b="1" dirty="0">
              <a:solidFill>
                <a:schemeClr val="bg1"/>
              </a:solidFill>
              <a:latin typeface="American Typewriter Semibold" charset="0"/>
              <a:ea typeface="American Typewriter Semibold" charset="0"/>
              <a:cs typeface="American Typewriter Semibold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75818" y1="45923" x2="75818" y2="45923"/>
                        <a14:foregroundMark x1="54171" y1="16524" x2="54171" y2="16524"/>
                        <a14:foregroundMark x1="35692" y1="12017" x2="35692" y2="12017"/>
                        <a14:foregroundMark x1="25026" y1="24034" x2="25026" y2="24034"/>
                        <a14:foregroundMark x1="44667" y1="23605" x2="44667" y2="23605"/>
                        <a14:foregroundMark x1="4646" y1="28112" x2="10771" y2="36695"/>
                        <a14:foregroundMark x1="17318" y1="39270" x2="17318" y2="39270"/>
                        <a14:foregroundMark x1="16262" y1="55365" x2="16262" y2="55365"/>
                        <a14:foregroundMark x1="15100" y1="86266" x2="15100" y2="86266"/>
                        <a14:foregroundMark x1="33157" y1="86266" x2="33157" y2="86266"/>
                        <a14:foregroundMark x1="75607" y1="55794" x2="75818" y2="69528"/>
                        <a14:foregroundMark x1="94509" y1="54292" x2="94509" y2="62446"/>
                        <a14:foregroundMark x1="74340" y1="17167" x2="74340" y2="17167"/>
                        <a14:foregroundMark x1="78247" y1="27039" x2="78247" y2="27039"/>
                        <a14:foregroundMark x1="71172" y1="40343" x2="73601" y2="40558"/>
                        <a14:foregroundMark x1="82260" y1="40773" x2="84583" y2="41202"/>
                        <a14:foregroundMark x1="86378" y1="35622" x2="89229" y2="35837"/>
                        <a14:foregroundMark x1="91235" y1="40343" x2="93981" y2="40558"/>
                        <a14:foregroundMark x1="79514" y1="83691" x2="79514" y2="83691"/>
                        <a14:backgroundMark x1="51848" y1="67597" x2="51848" y2="67597"/>
                        <a14:backgroundMark x1="62724" y1="50644" x2="62724" y2="50644"/>
                        <a14:backgroundMark x1="67159" y1="48498" x2="67159" y2="48498"/>
                        <a14:backgroundMark x1="60190" y1="48283" x2="60190" y2="48283"/>
                        <a14:backgroundMark x1="55649" y1="48498" x2="55649" y2="48498"/>
                        <a14:backgroundMark x1="47518" y1="46996" x2="47518" y2="46996"/>
                        <a14:backgroundMark x1="42872" y1="46137" x2="42872" y2="46137"/>
                        <a14:backgroundMark x1="36959" y1="48498" x2="36959" y2="48498"/>
                        <a14:backgroundMark x1="46251" y1="72961" x2="46251" y2="72961"/>
                        <a14:backgroundMark x1="46251" y1="67811" x2="46251" y2="67811"/>
                        <a14:backgroundMark x1="46251" y1="69528" x2="46251" y2="69528"/>
                        <a14:backgroundMark x1="96938" y1="57296" x2="96938" y2="57296"/>
                        <a14:backgroundMark x1="92608" y1="73820" x2="92714" y2="75536"/>
                        <a14:backgroundMark x1="87751" y1="58584" x2="87751" y2="58584"/>
                        <a14:backgroundMark x1="86589" y1="56652" x2="86589" y2="56652"/>
                        <a14:backgroundMark x1="75607" y1="69528" x2="75607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45" y="1389718"/>
            <a:ext cx="9777185" cy="481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7892" y="637770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pitchFamily="34" charset="0"/>
                <a:cs typeface="Cordia New" pitchFamily="34" charset="-34"/>
              </a:rPr>
              <a:t>Source: UNICEF, UNESCO, UNFPA, UNODC, Youth LEAD, &amp; Youth Voices Count. (2015). Adolescents Under the Radar in the Asia-Pacific AIDS Response.</a:t>
            </a:r>
          </a:p>
          <a:p>
            <a:endParaRPr lang="en-GB" sz="900" dirty="0">
              <a:solidFill>
                <a:schemeClr val="bg1"/>
              </a:solidFill>
              <a:latin typeface="Arial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422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63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American Typewriter Semibold</vt:lpstr>
      <vt:lpstr>Angsana New</vt:lpstr>
      <vt:lpstr>Arial</vt:lpstr>
      <vt:lpstr>Calibri</vt:lpstr>
      <vt:lpstr>Calibri Light</vt:lpstr>
      <vt:lpstr>Cordia New</vt:lpstr>
      <vt:lpstr>Office Theme</vt:lpstr>
      <vt:lpstr>Countries enabling independent consent for young people to access harm reduction services, Asia Pacific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house would ban information dissemination on safe injecting practices, and ban the provision of clean and sterile injecting equipment, to intravenous drug users who are minors (15-17 year)</dc:title>
  <dc:creator>Jeffry P Acaba</dc:creator>
  <cp:lastModifiedBy>Saal</cp:lastModifiedBy>
  <cp:revision>17</cp:revision>
  <dcterms:created xsi:type="dcterms:W3CDTF">2018-07-17T05:20:59Z</dcterms:created>
  <dcterms:modified xsi:type="dcterms:W3CDTF">2018-07-23T07:44:08Z</dcterms:modified>
</cp:coreProperties>
</file>